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87" r:id="rId3"/>
    <p:sldId id="257" r:id="rId4"/>
    <p:sldId id="288" r:id="rId5"/>
    <p:sldId id="258" r:id="rId6"/>
    <p:sldId id="259" r:id="rId7"/>
    <p:sldId id="260" r:id="rId8"/>
    <p:sldId id="289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90" r:id="rId22"/>
    <p:sldId id="273" r:id="rId23"/>
    <p:sldId id="274" r:id="rId24"/>
    <p:sldId id="275" r:id="rId25"/>
    <p:sldId id="291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98" r:id="rId34"/>
    <p:sldId id="283" r:id="rId35"/>
    <p:sldId id="284" r:id="rId36"/>
    <p:sldId id="285" r:id="rId37"/>
    <p:sldId id="300" r:id="rId38"/>
    <p:sldId id="293" r:id="rId39"/>
    <p:sldId id="294" r:id="rId40"/>
    <p:sldId id="295" r:id="rId41"/>
    <p:sldId id="296" r:id="rId42"/>
    <p:sldId id="299" r:id="rId43"/>
    <p:sldId id="286" r:id="rId4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14" autoAdjust="0"/>
    <p:restoredTop sz="94660"/>
  </p:normalViewPr>
  <p:slideViewPr>
    <p:cSldViewPr>
      <p:cViewPr varScale="1">
        <p:scale>
          <a:sx n="46" d="100"/>
          <a:sy n="46" d="100"/>
        </p:scale>
        <p:origin x="-6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5A29B-BB17-4486-B172-F2371083FEE4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EDF26-20EE-4644-80E0-8616F53078B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12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14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15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18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27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42</a:t>
            </a:fld>
            <a:endParaRPr lang="es-E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EDF26-20EE-4644-80E0-8616F53078BD}" type="slidenum">
              <a:rPr lang="es-ES" smtClean="0"/>
              <a:pPr/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 advClick="0" advTm="3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3C3C6-9533-4272-A8A2-D4B95A6737FA}" type="datetimeFigureOut">
              <a:rPr lang="es-ES" smtClean="0"/>
              <a:pPr/>
              <a:t>31/05/2010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468D4-F4AA-44E5-AEE2-9AD41F3A2F3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PARQUE2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4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 rot="10800000" flipV="1">
            <a:off x="571472" y="2143116"/>
            <a:ext cx="7772400" cy="3429024"/>
          </a:xfrm>
        </p:spPr>
        <p:txBody>
          <a:bodyPr>
            <a:normAutofit/>
          </a:bodyPr>
          <a:lstStyle/>
          <a:p>
            <a:r>
              <a:rPr lang="es-ES" sz="6000" b="1" dirty="0">
                <a:solidFill>
                  <a:schemeClr val="bg1"/>
                </a:solidFill>
                <a:latin typeface="Bradley Hand ITC" pitchFamily="66" charset="0"/>
              </a:rPr>
              <a:t>Disfruta de este gran parque, pero sin destruirlo.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58346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latin typeface="Bradley Hand ITC" pitchFamily="66" charset="0"/>
              </a:rPr>
              <a:t>JILGUERO</a:t>
            </a:r>
            <a:endParaRPr lang="es-ES" sz="8000" b="1" u="sng" dirty="0">
              <a:latin typeface="Bradley Hand ITC" pitchFamily="66" charset="0"/>
            </a:endParaRPr>
          </a:p>
        </p:txBody>
      </p:sp>
      <p:pic>
        <p:nvPicPr>
          <p:cNvPr id="4" name="3 Marcador de contenido" descr="jilguer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85918" y="1643050"/>
            <a:ext cx="5072098" cy="4240211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7233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latin typeface="Segoe Print" pitchFamily="2" charset="0"/>
              </a:rPr>
              <a:t>TÓRTOLA</a:t>
            </a:r>
            <a:endParaRPr lang="es-ES" sz="80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tortola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57422" y="1571612"/>
            <a:ext cx="4685262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30145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7200" b="1" u="sng" dirty="0" smtClean="0">
                <a:latin typeface="Segoe Print" pitchFamily="2" charset="0"/>
              </a:rPr>
              <a:t>MIRLO COMÚN</a:t>
            </a:r>
            <a:endParaRPr lang="es-ES" sz="72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mirlo comu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071670" y="1857364"/>
            <a:ext cx="5891580" cy="4143404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latin typeface="Segoe Print" pitchFamily="2" charset="0"/>
              </a:rPr>
              <a:t>VENCEJO</a:t>
            </a:r>
            <a:endParaRPr lang="es-ES" sz="80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wewewe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5720" y="1428736"/>
            <a:ext cx="6075813" cy="3857632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4 Imagen" descr="vencej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2000240"/>
            <a:ext cx="3429024" cy="365184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latin typeface="Segoe Print" pitchFamily="2" charset="0"/>
              </a:rPr>
              <a:t>VERDERÓN</a:t>
            </a:r>
            <a:endParaRPr lang="es-ES" sz="80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verder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00034" y="1428736"/>
            <a:ext cx="4071966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4 Imagen" descr="wqwqwqwq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1857364"/>
            <a:ext cx="4000500" cy="3643338"/>
          </a:xfrm>
          <a:prstGeom prst="rect">
            <a:avLst/>
          </a:prstGeom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latin typeface="Segoe Print" pitchFamily="2" charset="0"/>
              </a:rPr>
              <a:t>LAVANDERA</a:t>
            </a:r>
            <a:endParaRPr lang="es-ES" sz="80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lavandera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000232" y="1571612"/>
            <a:ext cx="5286412" cy="4357718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latin typeface="Segoe Print" pitchFamily="2" charset="0"/>
              </a:rPr>
              <a:t>PALOMA</a:t>
            </a:r>
            <a:endParaRPr lang="es-ES" sz="80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paloma-blanca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14282" y="1857364"/>
            <a:ext cx="3810000" cy="415290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4 Imagen" descr="palom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3372" y="2357430"/>
            <a:ext cx="4429156" cy="33020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7200" b="1" u="sng" dirty="0" smtClean="0">
                <a:latin typeface="Segoe Print" pitchFamily="2" charset="0"/>
              </a:rPr>
              <a:t>GOLONDRINA</a:t>
            </a:r>
            <a:endParaRPr lang="es-ES" sz="72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golondrina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071670" y="1643050"/>
            <a:ext cx="5114951" cy="4214842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9600" b="1" u="sng" dirty="0" smtClean="0">
                <a:solidFill>
                  <a:schemeClr val="bg1"/>
                </a:solidFill>
                <a:latin typeface="Bradley Hand ITC" pitchFamily="66" charset="0"/>
              </a:rPr>
              <a:t>PLANTAS</a:t>
            </a:r>
            <a:endParaRPr lang="es-ES" sz="9600" b="1" u="sng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6600" b="1" dirty="0" smtClean="0">
                <a:solidFill>
                  <a:schemeClr val="bg1"/>
                </a:solidFill>
                <a:latin typeface="Bradley Hand ITC" pitchFamily="66" charset="0"/>
              </a:rPr>
              <a:t>Cuida </a:t>
            </a:r>
            <a:r>
              <a:rPr lang="es-ES" sz="6600" b="1" dirty="0">
                <a:solidFill>
                  <a:schemeClr val="bg1"/>
                </a:solidFill>
                <a:latin typeface="Bradley Hand ITC" pitchFamily="66" charset="0"/>
              </a:rPr>
              <a:t>la naturaleza, ya </a:t>
            </a:r>
            <a:r>
              <a:rPr lang="es-ES" sz="6600" b="1" dirty="0" smtClean="0">
                <a:solidFill>
                  <a:schemeClr val="bg1"/>
                </a:solidFill>
                <a:latin typeface="Bradley Hand ITC" pitchFamily="66" charset="0"/>
              </a:rPr>
              <a:t>que </a:t>
            </a:r>
            <a:r>
              <a:rPr lang="es-ES" sz="6600" b="1" dirty="0">
                <a:solidFill>
                  <a:schemeClr val="bg1"/>
                </a:solidFill>
                <a:latin typeface="Bradley Hand ITC" pitchFamily="66" charset="0"/>
              </a:rPr>
              <a:t>ella te cuida a ti</a:t>
            </a:r>
            <a:r>
              <a:rPr lang="es-ES" sz="6600" b="1" dirty="0" smtClean="0">
                <a:solidFill>
                  <a:schemeClr val="bg1"/>
                </a:solidFill>
                <a:latin typeface="Bradley Hand ITC" pitchFamily="66" charset="0"/>
              </a:rPr>
              <a:t>.</a:t>
            </a:r>
          </a:p>
          <a:p>
            <a:r>
              <a:rPr lang="es-ES" sz="6600" b="1" dirty="0" smtClean="0">
                <a:solidFill>
                  <a:schemeClr val="bg1"/>
                </a:solidFill>
                <a:latin typeface="Bradley Hand ITC" pitchFamily="66" charset="0"/>
              </a:rPr>
              <a:t> Huele </a:t>
            </a:r>
            <a:r>
              <a:rPr lang="es-ES" sz="6600" b="1" dirty="0">
                <a:solidFill>
                  <a:schemeClr val="bg1"/>
                </a:solidFill>
                <a:latin typeface="Bradley Hand ITC" pitchFamily="66" charset="0"/>
              </a:rPr>
              <a:t>las plantas</a:t>
            </a:r>
            <a:r>
              <a:rPr lang="es-ES" sz="6600" b="1" dirty="0" smtClean="0">
                <a:solidFill>
                  <a:schemeClr val="bg1"/>
                </a:solidFill>
                <a:latin typeface="Bradley Hand ITC" pitchFamily="66" charset="0"/>
              </a:rPr>
              <a:t>….</a:t>
            </a:r>
            <a:endParaRPr lang="es-ES" sz="6600" b="1" dirty="0">
              <a:solidFill>
                <a:schemeClr val="bg1"/>
              </a:solidFill>
              <a:latin typeface="Bradley Hand ITC" pitchFamily="66" charset="0"/>
            </a:endParaRPr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800" b="1" u="sng" dirty="0" smtClean="0">
                <a:solidFill>
                  <a:schemeClr val="bg1"/>
                </a:solidFill>
                <a:latin typeface="Segoe Print" pitchFamily="2" charset="0"/>
              </a:rPr>
              <a:t>CIPRÉS</a:t>
            </a:r>
            <a:endParaRPr lang="es-ES" sz="88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IMG_2783cipre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14348" y="1500174"/>
            <a:ext cx="4786346" cy="4697427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5 Imagen" descr="265px-Med_Cypres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1928802"/>
            <a:ext cx="2524125" cy="3800475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IMG_349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CAÑA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IMG_2784cañas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00166" y="1357298"/>
            <a:ext cx="6034617" cy="4829196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ererer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Imagen" descr="IMG_34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500042"/>
            <a:ext cx="3929058" cy="592935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6 Imagen" descr="IMG_35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20" y="500042"/>
            <a:ext cx="3929122" cy="57150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TILO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IMG_2786til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14348" y="1571612"/>
            <a:ext cx="3394472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4 Imagen" descr="IMG_2785til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1357298"/>
            <a:ext cx="3714776" cy="5072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es-ES" sz="5400" b="1" u="sng" dirty="0" smtClean="0">
                <a:solidFill>
                  <a:schemeClr val="bg1"/>
                </a:solidFill>
                <a:latin typeface="Segoe Print" pitchFamily="2" charset="0"/>
              </a:rPr>
              <a:t>PLÁTANO DE SOMBRA</a:t>
            </a:r>
            <a:endParaRPr lang="es-ES" sz="54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IMG_2790platan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85786" y="1857364"/>
            <a:ext cx="3394472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4 Imagen" descr="IMG_2791platan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1500174"/>
            <a:ext cx="3320356" cy="471490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BAMBÚ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IMG_2797bamb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00035" y="1500174"/>
            <a:ext cx="3714775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4 Imagen" descr="IMG_2798bamb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857364"/>
            <a:ext cx="4000496" cy="3857628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ererer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4 Imagen" descr="IMG_3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571612"/>
            <a:ext cx="4714876" cy="41433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5 Imagen" descr="IMG_35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500042"/>
            <a:ext cx="3929090" cy="56436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ÁLAMO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IMG_2788alam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928662" y="1571612"/>
            <a:ext cx="3429024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6 Imagen" descr="alamo blanc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1285860"/>
            <a:ext cx="3038475" cy="457200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ROMERO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romer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14348" y="1928802"/>
            <a:ext cx="3937000" cy="3810000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5" name="4 Imagen" descr="romero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2285992"/>
            <a:ext cx="3272238" cy="294609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MADRESELVA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madreselva1pt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5720" y="1643050"/>
            <a:ext cx="4714908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4 Imagen" descr="madresel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2214554"/>
            <a:ext cx="2617104" cy="335758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/>
            </a:r>
            <a:b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</a:br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ESPINO DE FUEGO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espino de fueg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28596" y="2571744"/>
            <a:ext cx="4714908" cy="3378200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reflection blurRad="6350" stA="52000" endA="300" endPos="35000" dir="5400000" sy="-100000" algn="bl" rotWithShape="0"/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4 Imagen" descr="pyracantha-coccine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29256" y="2928934"/>
            <a:ext cx="3219450" cy="257175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aasasaas.jpg"/>
          <p:cNvPicPr>
            <a:picLocks noChangeAspect="1"/>
          </p:cNvPicPr>
          <p:nvPr/>
        </p:nvPicPr>
        <p:blipFill>
          <a:blip r:embed="rId3" cstate="print">
            <a:lum bright="1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9600" b="1" u="sng" dirty="0" smtClean="0">
                <a:latin typeface="Bradley Hand ITC" pitchFamily="66" charset="0"/>
              </a:rPr>
              <a:t>Pájaros</a:t>
            </a:r>
            <a:endParaRPr lang="es-ES" sz="9600" b="1" u="sng" dirty="0">
              <a:latin typeface="Bradley Hand ITC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57757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s-ES" sz="6600" b="1" dirty="0">
                <a:latin typeface="Bradley Hand ITC" pitchFamily="66" charset="0"/>
              </a:rPr>
              <a:t>Aunque tú no lo sepas, allí hay una </a:t>
            </a:r>
            <a:r>
              <a:rPr lang="es-ES" sz="6600" b="1" dirty="0" smtClean="0">
                <a:latin typeface="Bradley Hand ITC" pitchFamily="66" charset="0"/>
              </a:rPr>
              <a:t>gran</a:t>
            </a:r>
          </a:p>
          <a:p>
            <a:pPr>
              <a:buNone/>
            </a:pPr>
            <a:r>
              <a:rPr lang="es-ES" sz="6600" b="1" dirty="0" smtClean="0">
                <a:latin typeface="Bradley Hand ITC" pitchFamily="66" charset="0"/>
              </a:rPr>
              <a:t>cantidad </a:t>
            </a:r>
            <a:r>
              <a:rPr lang="es-ES" sz="6600" b="1" dirty="0">
                <a:latin typeface="Bradley Hand ITC" pitchFamily="66" charset="0"/>
              </a:rPr>
              <a:t>de vida, respétala</a:t>
            </a:r>
            <a:r>
              <a:rPr lang="es-ES" sz="6600" b="1" dirty="0" smtClean="0">
                <a:latin typeface="Bradley Hand ITC" pitchFamily="66" charset="0"/>
              </a:rPr>
              <a:t>.</a:t>
            </a:r>
          </a:p>
          <a:p>
            <a:pPr>
              <a:buNone/>
            </a:pPr>
            <a:r>
              <a:rPr lang="es-ES" sz="6600" b="1" dirty="0" smtClean="0"/>
              <a:t>        ·</a:t>
            </a:r>
            <a:r>
              <a:rPr lang="es-ES" sz="6600" b="1" dirty="0" smtClean="0">
                <a:latin typeface="Bradley Hand ITC" pitchFamily="66" charset="0"/>
              </a:rPr>
              <a:t>Escucha </a:t>
            </a:r>
            <a:r>
              <a:rPr lang="es-ES" sz="6600" b="1" dirty="0">
                <a:latin typeface="Bradley Hand ITC" pitchFamily="66" charset="0"/>
              </a:rPr>
              <a:t>los </a:t>
            </a:r>
            <a:r>
              <a:rPr lang="es-ES" sz="6600" b="1" dirty="0" smtClean="0">
                <a:latin typeface="Bradley Hand ITC" pitchFamily="66" charset="0"/>
              </a:rPr>
              <a:t>pájaros</a:t>
            </a:r>
            <a:r>
              <a:rPr lang="es-ES" sz="6600" b="1" dirty="0">
                <a:latin typeface="Bradley Hand ITC" pitchFamily="66" charset="0"/>
              </a:rPr>
              <a:t>.</a:t>
            </a:r>
            <a:r>
              <a:rPr lang="es-ES" sz="6600" b="1" dirty="0" smtClean="0">
                <a:latin typeface="Bradley Hand ITC" pitchFamily="66" charset="0"/>
              </a:rPr>
              <a:t>.</a:t>
            </a:r>
          </a:p>
          <a:p>
            <a:pPr>
              <a:buNone/>
            </a:pPr>
            <a:endParaRPr lang="es-ES" sz="6600" b="1" dirty="0">
              <a:latin typeface="Bradley Hand ITC" pitchFamily="66" charset="0"/>
            </a:endParaRPr>
          </a:p>
          <a:p>
            <a:pPr>
              <a:buNone/>
            </a:pPr>
            <a:endParaRPr lang="es-ES" sz="6600" b="1" dirty="0">
              <a:latin typeface="Bradley Hand ITC" pitchFamily="66" charset="0"/>
            </a:endParaRPr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GAYOMBA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6" name="5 Marcador de contenido" descr="gayomba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42910" y="1428736"/>
            <a:ext cx="3394472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6 Imagen" descr="gayomba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2357430"/>
            <a:ext cx="4429156" cy="280987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LAVANDA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IMGP054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428860" y="1428736"/>
            <a:ext cx="4500594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DIENTE DE LEÓN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IMGP052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00166" y="2357430"/>
            <a:ext cx="5857916" cy="3890705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IMG_35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SAPINDO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SAPIND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28728" y="1571612"/>
            <a:ext cx="6500858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Segoe Print" pitchFamily="2" charset="0"/>
              </a:rPr>
              <a:t>LAUREL</a:t>
            </a:r>
            <a:endParaRPr lang="es-ES" sz="8000" b="1" u="sng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3 Marcador de contenido" descr="laurel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643174" y="1571612"/>
            <a:ext cx="4286280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ererer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solidFill>
                  <a:schemeClr val="bg1"/>
                </a:solidFill>
                <a:latin typeface="Bradley Hand ITC" pitchFamily="66" charset="0"/>
              </a:rPr>
              <a:t>ALIGUSTRE</a:t>
            </a:r>
            <a:endParaRPr lang="es-ES" sz="8000" b="1" u="sng" dirty="0">
              <a:solidFill>
                <a:schemeClr val="bg1"/>
              </a:solidFill>
              <a:latin typeface="Bradley Hand ITC" pitchFamily="66" charset="0"/>
            </a:endParaRPr>
          </a:p>
        </p:txBody>
      </p:sp>
      <p:pic>
        <p:nvPicPr>
          <p:cNvPr id="4" name="3 Marcador de contenido" descr="Aligustr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00034" y="1500174"/>
            <a:ext cx="3281323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4 Imagen" descr="Aligustre_flores_y_hoja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1785926"/>
            <a:ext cx="4531212" cy="392906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2590Mediu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r>
              <a:rPr lang="es-ES" sz="9600" dirty="0" smtClean="0">
                <a:latin typeface="Segoe Print" pitchFamily="2" charset="0"/>
              </a:rPr>
              <a:t>GRUPOS:</a:t>
            </a:r>
            <a:endParaRPr lang="es-ES" sz="9600" dirty="0"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IMG_34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IMG_35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IMG_35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IMG_35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IMG_35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IMG_35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286908" cy="1511288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Segoe Print" pitchFamily="2" charset="0"/>
              </a:rPr>
              <a:t>Proyecto de biología 4ºESO A y B</a:t>
            </a:r>
            <a:endParaRPr lang="es-ES" sz="4000" b="1" dirty="0">
              <a:latin typeface="Segoe Print" pitchFamily="2" charset="0"/>
            </a:endParaRPr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ARQU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715040"/>
          </a:xfrm>
        </p:spPr>
        <p:txBody>
          <a:bodyPr/>
          <a:lstStyle/>
          <a:p>
            <a:pPr algn="ctr">
              <a:buNone/>
            </a:pPr>
            <a:r>
              <a:rPr lang="es-ES" sz="7200" b="1" dirty="0" smtClean="0">
                <a:latin typeface="Bradley Hand ITC" pitchFamily="66" charset="0"/>
              </a:rPr>
              <a:t>El </a:t>
            </a:r>
            <a:r>
              <a:rPr lang="es-ES" sz="7200" b="1" dirty="0">
                <a:latin typeface="Bradley Hand ITC" pitchFamily="66" charset="0"/>
              </a:rPr>
              <a:t>parque es de todos, ¡Cuídalo!</a:t>
            </a:r>
          </a:p>
          <a:p>
            <a:endParaRPr lang="es-ES" dirty="0"/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7200" b="1" u="sng" dirty="0" smtClean="0">
                <a:latin typeface="Segoe Print" pitchFamily="2" charset="0"/>
              </a:rPr>
              <a:t>Avión Común</a:t>
            </a:r>
            <a:endParaRPr lang="es-ES" sz="72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avion comn posad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71472" y="1428736"/>
            <a:ext cx="3857652" cy="4929222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7 Imagen" descr="avin comn voland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2071678"/>
            <a:ext cx="3810000" cy="321945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latin typeface="Segoe Print" pitchFamily="2" charset="0"/>
              </a:rPr>
              <a:t>GORRIÓN</a:t>
            </a:r>
            <a:endParaRPr lang="es-ES" sz="80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gorrio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428728" y="1571612"/>
            <a:ext cx="6034617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7200" b="1" u="sng" dirty="0" smtClean="0">
                <a:latin typeface="Segoe Print" pitchFamily="2" charset="0"/>
              </a:rPr>
              <a:t>ESTORNINO</a:t>
            </a:r>
            <a:endParaRPr lang="es-ES" sz="72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Estornin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723898" y="1600200"/>
            <a:ext cx="3696203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Marcador de contenido" descr="IMG_3515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-838482" y="1624245"/>
            <a:ext cx="6034617" cy="3929090"/>
          </a:xfrm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4 Imagen" descr="IMG_35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214290"/>
            <a:ext cx="4929190" cy="6429396"/>
          </a:xfrm>
          <a:prstGeom prst="rect">
            <a:avLst/>
          </a:prstGeom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cielo2k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8000" b="1" u="sng" dirty="0" smtClean="0">
                <a:latin typeface="Segoe Print" pitchFamily="2" charset="0"/>
              </a:rPr>
              <a:t>URRACA</a:t>
            </a:r>
            <a:endParaRPr lang="es-ES" sz="8000" b="1" u="sng" dirty="0">
              <a:latin typeface="Segoe Print" pitchFamily="2" charset="0"/>
            </a:endParaRPr>
          </a:p>
        </p:txBody>
      </p:sp>
      <p:pic>
        <p:nvPicPr>
          <p:cNvPr id="4" name="3 Marcador de contenido" descr="urraca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14348" y="1571612"/>
            <a:ext cx="3045508" cy="4525963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4 Imagen" descr="urraca voland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058" y="1643050"/>
            <a:ext cx="4660818" cy="440531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144</Words>
  <Application>Microsoft Office PowerPoint</Application>
  <PresentationFormat>Presentación en pantalla (4:3)</PresentationFormat>
  <Paragraphs>81</Paragraphs>
  <Slides>43</Slides>
  <Notes>43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4" baseType="lpstr">
      <vt:lpstr>Tema de Office</vt:lpstr>
      <vt:lpstr>Disfruta de este gran parque, pero sin destruirlo.</vt:lpstr>
      <vt:lpstr>Diapositiva 2</vt:lpstr>
      <vt:lpstr>Pájaros</vt:lpstr>
      <vt:lpstr>Diapositiva 4</vt:lpstr>
      <vt:lpstr>Avión Común</vt:lpstr>
      <vt:lpstr>GORRIÓN</vt:lpstr>
      <vt:lpstr>ESTORNINO</vt:lpstr>
      <vt:lpstr>Diapositiva 8</vt:lpstr>
      <vt:lpstr>URRACA</vt:lpstr>
      <vt:lpstr>JILGUERO</vt:lpstr>
      <vt:lpstr>TÓRTOLA</vt:lpstr>
      <vt:lpstr>MIRLO COMÚN</vt:lpstr>
      <vt:lpstr>VENCEJO</vt:lpstr>
      <vt:lpstr>VERDERÓN</vt:lpstr>
      <vt:lpstr>LAVANDERA</vt:lpstr>
      <vt:lpstr>PALOMA</vt:lpstr>
      <vt:lpstr>GOLONDRINA</vt:lpstr>
      <vt:lpstr>PLANTAS</vt:lpstr>
      <vt:lpstr>CIPRÉS</vt:lpstr>
      <vt:lpstr>CAÑA</vt:lpstr>
      <vt:lpstr>Diapositiva 21</vt:lpstr>
      <vt:lpstr>TILO</vt:lpstr>
      <vt:lpstr>PLÁTANO DE SOMBRA</vt:lpstr>
      <vt:lpstr>BAMBÚ</vt:lpstr>
      <vt:lpstr>Diapositiva 25</vt:lpstr>
      <vt:lpstr>ÁLAMO</vt:lpstr>
      <vt:lpstr>ROMERO</vt:lpstr>
      <vt:lpstr>MADRESELVA</vt:lpstr>
      <vt:lpstr> ESPINO DE FUEGO</vt:lpstr>
      <vt:lpstr>GAYOMBA</vt:lpstr>
      <vt:lpstr>LAVANDA</vt:lpstr>
      <vt:lpstr>DIENTE DE LEÓN</vt:lpstr>
      <vt:lpstr>Diapositiva 33</vt:lpstr>
      <vt:lpstr>SAPINDO</vt:lpstr>
      <vt:lpstr>LAUREL</vt:lpstr>
      <vt:lpstr>ALIGUSTRE</vt:lpstr>
      <vt:lpstr>GRUPOS:</vt:lpstr>
      <vt:lpstr>Diapositiva 38</vt:lpstr>
      <vt:lpstr>Diapositiva 39</vt:lpstr>
      <vt:lpstr>Diapositiva 40</vt:lpstr>
      <vt:lpstr>Diapositiva 41</vt:lpstr>
      <vt:lpstr>Proyecto de biología 4ºESO A y B</vt:lpstr>
      <vt:lpstr>Diapositiva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Disfruta de este gran parque, pero sin destruirlo.</dc:title>
  <dc:creator>USUARIO</dc:creator>
  <cp:lastModifiedBy>Mariana1</cp:lastModifiedBy>
  <cp:revision>21</cp:revision>
  <dcterms:created xsi:type="dcterms:W3CDTF">2010-05-18T16:05:30Z</dcterms:created>
  <dcterms:modified xsi:type="dcterms:W3CDTF">2010-05-31T08:38:57Z</dcterms:modified>
</cp:coreProperties>
</file>